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3" r:id="rId1"/>
  </p:sldMasterIdLst>
  <p:notesMasterIdLst>
    <p:notesMasterId r:id="rId8"/>
  </p:notesMasterIdLst>
  <p:sldIdLst>
    <p:sldId id="256" r:id="rId2"/>
    <p:sldId id="257" r:id="rId3"/>
    <p:sldId id="258" r:id="rId4"/>
    <p:sldId id="259" r:id="rId5"/>
    <p:sldId id="260" r:id="rId6"/>
    <p:sldId id="261" r:id="rId7"/>
  </p:sldIdLst>
  <p:sldSz cx="9144000" cy="5143500" type="screen16x9"/>
  <p:notesSz cx="6858000" cy="9144000"/>
  <p:embeddedFontLst>
    <p:embeddedFont>
      <p:font typeface="Poppins" pitchFamily="2" charset="77"/>
      <p:regular r:id="rId9"/>
      <p:bold r:id="rId10"/>
      <p:italic r:id="rId11"/>
      <p:boldItalic r:id="rId12"/>
    </p:embeddedFont>
    <p:embeddedFont>
      <p:font typeface="Poppins SemiBold" panose="020B0604020202020204" pitchFamily="34" charset="0"/>
      <p:regular r:id="rId13"/>
      <p:bold r:id="rId14"/>
      <p:italic r:id="rId15"/>
      <p:boldItalic r:id="rId16"/>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p:restoredTop sz="94694"/>
  </p:normalViewPr>
  <p:slideViewPr>
    <p:cSldViewPr snapToGrid="0">
      <p:cViewPr varScale="1">
        <p:scale>
          <a:sx n="161" d="100"/>
          <a:sy n="161" d="100"/>
        </p:scale>
        <p:origin x="784" y="200"/>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font" Target="fonts/font5.fntdata"/><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font" Target="fonts/font8.fntdata"/><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font" Target="fonts/font7.fntdata"/><Relationship Id="rId10" Type="http://schemas.openxmlformats.org/officeDocument/2006/relationships/font" Target="fonts/font2.fntdata"/><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font" Target="fonts/font6.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 name="Google Shape;23;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
        <p:cNvGrpSpPr/>
        <p:nvPr/>
      </p:nvGrpSpPr>
      <p:grpSpPr>
        <a:xfrm>
          <a:off x="0" y="0"/>
          <a:ext cx="0" cy="0"/>
          <a:chOff x="0" y="0"/>
          <a:chExt cx="0" cy="0"/>
        </a:xfrm>
      </p:grpSpPr>
      <p:sp>
        <p:nvSpPr>
          <p:cNvPr id="28" name="Google Shape;2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 name="Google Shape;2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
        <p:cNvGrpSpPr/>
        <p:nvPr/>
      </p:nvGrpSpPr>
      <p:grpSpPr>
        <a:xfrm>
          <a:off x="0" y="0"/>
          <a:ext cx="0" cy="0"/>
          <a:chOff x="0" y="0"/>
          <a:chExt cx="0" cy="0"/>
        </a:xfrm>
      </p:grpSpPr>
      <p:sp>
        <p:nvSpPr>
          <p:cNvPr id="34" name="Google Shape;34;g27bace0772f_0_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5" name="Google Shape;35;g27bace0772f_0_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
        <p:cNvGrpSpPr/>
        <p:nvPr/>
      </p:nvGrpSpPr>
      <p:grpSpPr>
        <a:xfrm>
          <a:off x="0" y="0"/>
          <a:ext cx="0" cy="0"/>
          <a:chOff x="0" y="0"/>
          <a:chExt cx="0" cy="0"/>
        </a:xfrm>
      </p:grpSpPr>
      <p:sp>
        <p:nvSpPr>
          <p:cNvPr id="42" name="Google Shape;42;g27bace0772f_0_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 name="Google Shape;43;g27bace0772f_0_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
        <p:cNvGrpSpPr/>
        <p:nvPr/>
      </p:nvGrpSpPr>
      <p:grpSpPr>
        <a:xfrm>
          <a:off x="0" y="0"/>
          <a:ext cx="0" cy="0"/>
          <a:chOff x="0" y="0"/>
          <a:chExt cx="0" cy="0"/>
        </a:xfrm>
      </p:grpSpPr>
      <p:sp>
        <p:nvSpPr>
          <p:cNvPr id="47" name="Google Shape;47;g27bace0772f_0_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8" name="Google Shape;48;g27bace0772f_0_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
        <p:cNvGrpSpPr/>
        <p:nvPr/>
      </p:nvGrpSpPr>
      <p:grpSpPr>
        <a:xfrm>
          <a:off x="0" y="0"/>
          <a:ext cx="0" cy="0"/>
          <a:chOff x="0" y="0"/>
          <a:chExt cx="0" cy="0"/>
        </a:xfrm>
      </p:grpSpPr>
      <p:sp>
        <p:nvSpPr>
          <p:cNvPr id="22" name="Google Shape;22;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3" name="Google Shape;23;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9"/>
        <p:cNvGrpSpPr/>
        <p:nvPr/>
      </p:nvGrpSpPr>
      <p:grpSpPr>
        <a:xfrm>
          <a:off x="0" y="0"/>
          <a:ext cx="0" cy="0"/>
          <a:chOff x="0" y="0"/>
          <a:chExt cx="0" cy="0"/>
        </a:xfrm>
      </p:grpSpPr>
      <p:sp>
        <p:nvSpPr>
          <p:cNvPr id="10" name="Google Shape;10;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1" name="Google Shape;11;p2"/>
          <p:cNvSpPr txBox="1">
            <a:spLocks noGrp="1"/>
          </p:cNvSpPr>
          <p:nvPr>
            <p:ph type="title"/>
          </p:nvPr>
        </p:nvSpPr>
        <p:spPr>
          <a:xfrm>
            <a:off x="279624" y="218918"/>
            <a:ext cx="5015400" cy="1481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588F92"/>
              </a:buClr>
              <a:buSzPts val="2800"/>
              <a:buNone/>
              <a:defRPr sz="2800" b="1">
                <a:solidFill>
                  <a:srgbClr val="588F92"/>
                </a:solidFill>
              </a:defRPr>
            </a:lvl1pPr>
            <a:lvl2pPr lvl="1" algn="l">
              <a:lnSpc>
                <a:spcPct val="100000"/>
              </a:lnSpc>
              <a:spcBef>
                <a:spcPts val="0"/>
              </a:spcBef>
              <a:spcAft>
                <a:spcPts val="0"/>
              </a:spcAft>
              <a:buClr>
                <a:schemeClr val="dk1"/>
              </a:buClr>
              <a:buSzPts val="2800"/>
              <a:buNone/>
              <a:defRPr sz="2800">
                <a:solidFill>
                  <a:schemeClr val="dk1"/>
                </a:solidFill>
              </a:defRPr>
            </a:lvl2pPr>
            <a:lvl3pPr lvl="2" algn="l">
              <a:lnSpc>
                <a:spcPct val="100000"/>
              </a:lnSpc>
              <a:spcBef>
                <a:spcPts val="0"/>
              </a:spcBef>
              <a:spcAft>
                <a:spcPts val="0"/>
              </a:spcAft>
              <a:buClr>
                <a:schemeClr val="dk1"/>
              </a:buClr>
              <a:buSzPts val="2800"/>
              <a:buNone/>
              <a:defRPr sz="2800">
                <a:solidFill>
                  <a:schemeClr val="dk1"/>
                </a:solidFill>
              </a:defRPr>
            </a:lvl3pPr>
            <a:lvl4pPr lvl="3" algn="l">
              <a:lnSpc>
                <a:spcPct val="100000"/>
              </a:lnSpc>
              <a:spcBef>
                <a:spcPts val="0"/>
              </a:spcBef>
              <a:spcAft>
                <a:spcPts val="0"/>
              </a:spcAft>
              <a:buClr>
                <a:schemeClr val="dk1"/>
              </a:buClr>
              <a:buSzPts val="2800"/>
              <a:buNone/>
              <a:defRPr sz="2800">
                <a:solidFill>
                  <a:schemeClr val="dk1"/>
                </a:solidFill>
              </a:defRPr>
            </a:lvl4pPr>
            <a:lvl5pPr lvl="4" algn="l">
              <a:lnSpc>
                <a:spcPct val="100000"/>
              </a:lnSpc>
              <a:spcBef>
                <a:spcPts val="0"/>
              </a:spcBef>
              <a:spcAft>
                <a:spcPts val="0"/>
              </a:spcAft>
              <a:buClr>
                <a:schemeClr val="dk1"/>
              </a:buClr>
              <a:buSzPts val="2800"/>
              <a:buNone/>
              <a:defRPr sz="2800">
                <a:solidFill>
                  <a:schemeClr val="dk1"/>
                </a:solidFill>
              </a:defRPr>
            </a:lvl5pPr>
            <a:lvl6pPr lvl="5" algn="l">
              <a:lnSpc>
                <a:spcPct val="100000"/>
              </a:lnSpc>
              <a:spcBef>
                <a:spcPts val="0"/>
              </a:spcBef>
              <a:spcAft>
                <a:spcPts val="0"/>
              </a:spcAft>
              <a:buClr>
                <a:schemeClr val="dk1"/>
              </a:buClr>
              <a:buSzPts val="2800"/>
              <a:buNone/>
              <a:defRPr sz="2800">
                <a:solidFill>
                  <a:schemeClr val="dk1"/>
                </a:solidFill>
              </a:defRPr>
            </a:lvl6pPr>
            <a:lvl7pPr lvl="6" algn="l">
              <a:lnSpc>
                <a:spcPct val="100000"/>
              </a:lnSpc>
              <a:spcBef>
                <a:spcPts val="0"/>
              </a:spcBef>
              <a:spcAft>
                <a:spcPts val="0"/>
              </a:spcAft>
              <a:buClr>
                <a:schemeClr val="dk1"/>
              </a:buClr>
              <a:buSzPts val="2800"/>
              <a:buNone/>
              <a:defRPr sz="2800">
                <a:solidFill>
                  <a:schemeClr val="dk1"/>
                </a:solidFill>
              </a:defRPr>
            </a:lvl7pPr>
            <a:lvl8pPr lvl="7" algn="l">
              <a:lnSpc>
                <a:spcPct val="100000"/>
              </a:lnSpc>
              <a:spcBef>
                <a:spcPts val="0"/>
              </a:spcBef>
              <a:spcAft>
                <a:spcPts val="0"/>
              </a:spcAft>
              <a:buClr>
                <a:schemeClr val="dk1"/>
              </a:buClr>
              <a:buSzPts val="2800"/>
              <a:buNone/>
              <a:defRPr sz="2800">
                <a:solidFill>
                  <a:schemeClr val="dk1"/>
                </a:solidFill>
              </a:defRPr>
            </a:lvl8pPr>
            <a:lvl9pPr lvl="8" algn="l">
              <a:lnSpc>
                <a:spcPct val="100000"/>
              </a:lnSpc>
              <a:spcBef>
                <a:spcPts val="0"/>
              </a:spcBef>
              <a:spcAft>
                <a:spcPts val="0"/>
              </a:spcAft>
              <a:buClr>
                <a:schemeClr val="dk1"/>
              </a:buClr>
              <a:buSzPts val="2800"/>
              <a:buNone/>
              <a:defRPr sz="2800">
                <a:solidFill>
                  <a:schemeClr val="dk1"/>
                </a:solidFill>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12"/>
        <p:cNvGrpSpPr/>
        <p:nvPr/>
      </p:nvGrpSpPr>
      <p:grpSpPr>
        <a:xfrm>
          <a:off x="0" y="0"/>
          <a:ext cx="0" cy="0"/>
          <a:chOff x="0" y="0"/>
          <a:chExt cx="0" cy="0"/>
        </a:xfrm>
      </p:grpSpPr>
      <p:sp>
        <p:nvSpPr>
          <p:cNvPr id="13" name="Google Shape;13;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
        <p:nvSpPr>
          <p:cNvPr id="14" name="Google Shape;14;p3"/>
          <p:cNvSpPr txBox="1">
            <a:spLocks noGrp="1"/>
          </p:cNvSpPr>
          <p:nvPr>
            <p:ph type="title"/>
          </p:nvPr>
        </p:nvSpPr>
        <p:spPr>
          <a:xfrm>
            <a:off x="391918" y="275066"/>
            <a:ext cx="5015400" cy="1481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Clr>
                <a:srgbClr val="588F92"/>
              </a:buClr>
              <a:buSzPts val="2800"/>
              <a:buFont typeface="Poppins"/>
              <a:buNone/>
              <a:defRPr sz="2800" b="1">
                <a:solidFill>
                  <a:srgbClr val="588F92"/>
                </a:solidFill>
                <a:latin typeface="Poppins"/>
                <a:ea typeface="Poppins"/>
                <a:cs typeface="Poppins"/>
                <a:sym typeface="Poppins"/>
              </a:defRPr>
            </a:lvl1pPr>
            <a:lvl2pPr lvl="1" algn="l">
              <a:lnSpc>
                <a:spcPct val="100000"/>
              </a:lnSpc>
              <a:spcBef>
                <a:spcPts val="0"/>
              </a:spcBef>
              <a:spcAft>
                <a:spcPts val="0"/>
              </a:spcAft>
              <a:buClr>
                <a:schemeClr val="dk1"/>
              </a:buClr>
              <a:buSzPts val="2800"/>
              <a:buNone/>
              <a:defRPr sz="2800">
                <a:solidFill>
                  <a:schemeClr val="dk1"/>
                </a:solidFill>
              </a:defRPr>
            </a:lvl2pPr>
            <a:lvl3pPr lvl="2" algn="l">
              <a:lnSpc>
                <a:spcPct val="100000"/>
              </a:lnSpc>
              <a:spcBef>
                <a:spcPts val="0"/>
              </a:spcBef>
              <a:spcAft>
                <a:spcPts val="0"/>
              </a:spcAft>
              <a:buClr>
                <a:schemeClr val="dk1"/>
              </a:buClr>
              <a:buSzPts val="2800"/>
              <a:buNone/>
              <a:defRPr sz="2800">
                <a:solidFill>
                  <a:schemeClr val="dk1"/>
                </a:solidFill>
              </a:defRPr>
            </a:lvl3pPr>
            <a:lvl4pPr lvl="3" algn="l">
              <a:lnSpc>
                <a:spcPct val="100000"/>
              </a:lnSpc>
              <a:spcBef>
                <a:spcPts val="0"/>
              </a:spcBef>
              <a:spcAft>
                <a:spcPts val="0"/>
              </a:spcAft>
              <a:buClr>
                <a:schemeClr val="dk1"/>
              </a:buClr>
              <a:buSzPts val="2800"/>
              <a:buNone/>
              <a:defRPr sz="2800">
                <a:solidFill>
                  <a:schemeClr val="dk1"/>
                </a:solidFill>
              </a:defRPr>
            </a:lvl4pPr>
            <a:lvl5pPr lvl="4" algn="l">
              <a:lnSpc>
                <a:spcPct val="100000"/>
              </a:lnSpc>
              <a:spcBef>
                <a:spcPts val="0"/>
              </a:spcBef>
              <a:spcAft>
                <a:spcPts val="0"/>
              </a:spcAft>
              <a:buClr>
                <a:schemeClr val="dk1"/>
              </a:buClr>
              <a:buSzPts val="2800"/>
              <a:buNone/>
              <a:defRPr sz="2800">
                <a:solidFill>
                  <a:schemeClr val="dk1"/>
                </a:solidFill>
              </a:defRPr>
            </a:lvl5pPr>
            <a:lvl6pPr lvl="5" algn="l">
              <a:lnSpc>
                <a:spcPct val="100000"/>
              </a:lnSpc>
              <a:spcBef>
                <a:spcPts val="0"/>
              </a:spcBef>
              <a:spcAft>
                <a:spcPts val="0"/>
              </a:spcAft>
              <a:buClr>
                <a:schemeClr val="dk1"/>
              </a:buClr>
              <a:buSzPts val="2800"/>
              <a:buNone/>
              <a:defRPr sz="2800">
                <a:solidFill>
                  <a:schemeClr val="dk1"/>
                </a:solidFill>
              </a:defRPr>
            </a:lvl6pPr>
            <a:lvl7pPr lvl="6" algn="l">
              <a:lnSpc>
                <a:spcPct val="100000"/>
              </a:lnSpc>
              <a:spcBef>
                <a:spcPts val="0"/>
              </a:spcBef>
              <a:spcAft>
                <a:spcPts val="0"/>
              </a:spcAft>
              <a:buClr>
                <a:schemeClr val="dk1"/>
              </a:buClr>
              <a:buSzPts val="2800"/>
              <a:buNone/>
              <a:defRPr sz="2800">
                <a:solidFill>
                  <a:schemeClr val="dk1"/>
                </a:solidFill>
              </a:defRPr>
            </a:lvl7pPr>
            <a:lvl8pPr lvl="7" algn="l">
              <a:lnSpc>
                <a:spcPct val="100000"/>
              </a:lnSpc>
              <a:spcBef>
                <a:spcPts val="0"/>
              </a:spcBef>
              <a:spcAft>
                <a:spcPts val="0"/>
              </a:spcAft>
              <a:buClr>
                <a:schemeClr val="dk1"/>
              </a:buClr>
              <a:buSzPts val="2800"/>
              <a:buNone/>
              <a:defRPr sz="2800">
                <a:solidFill>
                  <a:schemeClr val="dk1"/>
                </a:solidFill>
              </a:defRPr>
            </a:lvl8pPr>
            <a:lvl9pPr lvl="8" algn="l">
              <a:lnSpc>
                <a:spcPct val="100000"/>
              </a:lnSpc>
              <a:spcBef>
                <a:spcPts val="0"/>
              </a:spcBef>
              <a:spcAft>
                <a:spcPts val="0"/>
              </a:spcAft>
              <a:buClr>
                <a:schemeClr val="dk1"/>
              </a:buClr>
              <a:buSzPts val="2800"/>
              <a:buNone/>
              <a:defRPr sz="2800">
                <a:solidFill>
                  <a:schemeClr val="dk1"/>
                </a:solidFil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One column text">
  <p:cSld name="ONE_COLUMN_TEXT">
    <p:bg>
      <p:bgPr>
        <a:blipFill>
          <a:blip r:embed="rId2">
            <a:alphaModFix/>
          </a:blip>
          <a:stretch>
            <a:fillRect/>
          </a:stretch>
        </a:blipFill>
        <a:effectLst/>
      </p:bgPr>
    </p:bg>
    <p:spTree>
      <p:nvGrpSpPr>
        <p:cNvPr id="1" name="Shape 17"/>
        <p:cNvGrpSpPr/>
        <p:nvPr/>
      </p:nvGrpSpPr>
      <p:grpSpPr>
        <a:xfrm>
          <a:off x="0" y="0"/>
          <a:ext cx="0" cy="0"/>
          <a:chOff x="0" y="0"/>
          <a:chExt cx="0" cy="0"/>
        </a:xfrm>
      </p:grpSpPr>
      <p:sp>
        <p:nvSpPr>
          <p:cNvPr id="18" name="Google Shape;18;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ISTELive 24 theme" type="titleOnly">
  <p:cSld name="TITLE_ONLY">
    <p:spTree>
      <p:nvGrpSpPr>
        <p:cNvPr id="1" name="Shape 19"/>
        <p:cNvGrpSpPr/>
        <p:nvPr/>
      </p:nvGrpSpPr>
      <p:grpSpPr>
        <a:xfrm>
          <a:off x="0" y="0"/>
          <a:ext cx="0" cy="0"/>
          <a:chOff x="0" y="0"/>
          <a:chExt cx="0" cy="0"/>
        </a:xfrm>
      </p:grpSpPr>
      <p:sp>
        <p:nvSpPr>
          <p:cNvPr id="20" name="Google Shape;20;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sp>
        <p:nvSpPr>
          <p:cNvPr id="25" name="Google Shape;25;p7"/>
          <p:cNvSpPr txBox="1"/>
          <p:nvPr/>
        </p:nvSpPr>
        <p:spPr>
          <a:xfrm>
            <a:off x="320529" y="917399"/>
            <a:ext cx="4880400" cy="554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2400" b="0" i="0" u="none" strike="noStrike" cap="none">
                <a:solidFill>
                  <a:schemeClr val="dk2"/>
                </a:solidFill>
                <a:latin typeface="Poppins"/>
                <a:ea typeface="Poppins"/>
                <a:cs typeface="Poppins"/>
                <a:sym typeface="Poppins"/>
              </a:rPr>
              <a:t>Subtitle</a:t>
            </a:r>
            <a:endParaRPr sz="2400" b="0" i="0" u="none" strike="noStrike" cap="none">
              <a:solidFill>
                <a:schemeClr val="dk2"/>
              </a:solidFill>
              <a:latin typeface="Poppins"/>
              <a:ea typeface="Poppins"/>
              <a:cs typeface="Poppins"/>
              <a:sym typeface="Poppins"/>
            </a:endParaRPr>
          </a:p>
        </p:txBody>
      </p:sp>
      <p:sp>
        <p:nvSpPr>
          <p:cNvPr id="26" name="Google Shape;26;p7"/>
          <p:cNvSpPr txBox="1"/>
          <p:nvPr/>
        </p:nvSpPr>
        <p:spPr>
          <a:xfrm>
            <a:off x="109152" y="213996"/>
            <a:ext cx="7899000" cy="857400"/>
          </a:xfrm>
          <a:prstGeom prst="rect">
            <a:avLst/>
          </a:prstGeom>
          <a:noFill/>
          <a:ln>
            <a:noFill/>
          </a:ln>
        </p:spPr>
        <p:txBody>
          <a:bodyPr spcFirstLastPara="1" wrap="square" lIns="243850" tIns="121925" rIns="243850" bIns="121925" anchor="t" anchorCtr="0">
            <a:normAutofit lnSpcReduction="10000"/>
          </a:bodyPr>
          <a:lstStyle/>
          <a:p>
            <a:pPr marL="0" marR="0" lvl="0" indent="0" algn="l" rtl="0">
              <a:lnSpc>
                <a:spcPct val="100000"/>
              </a:lnSpc>
              <a:spcBef>
                <a:spcPts val="0"/>
              </a:spcBef>
              <a:spcAft>
                <a:spcPts val="0"/>
              </a:spcAft>
              <a:buClr>
                <a:srgbClr val="000000"/>
              </a:buClr>
              <a:buSzPts val="4390"/>
              <a:buFont typeface="Arial"/>
              <a:buNone/>
            </a:pPr>
            <a:r>
              <a:rPr lang="en-US" sz="4390" b="0" i="0" u="none" strike="noStrike" cap="none">
                <a:solidFill>
                  <a:srgbClr val="588F92"/>
                </a:solidFill>
                <a:latin typeface="Poppins SemiBold"/>
                <a:ea typeface="Poppins SemiBold"/>
                <a:cs typeface="Poppins SemiBold"/>
                <a:sym typeface="Poppins SemiBold"/>
              </a:rPr>
              <a:t>Title</a:t>
            </a:r>
            <a:endParaRPr sz="4390" b="0" i="0" u="none" strike="noStrike" cap="none">
              <a:solidFill>
                <a:srgbClr val="588F92"/>
              </a:solidFill>
              <a:latin typeface="Poppins SemiBold"/>
              <a:ea typeface="Poppins SemiBold"/>
              <a:cs typeface="Poppins SemiBold"/>
              <a:sym typeface="Poppins SemiBo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30"/>
        <p:cNvGrpSpPr/>
        <p:nvPr/>
      </p:nvGrpSpPr>
      <p:grpSpPr>
        <a:xfrm>
          <a:off x="0" y="0"/>
          <a:ext cx="0" cy="0"/>
          <a:chOff x="0" y="0"/>
          <a:chExt cx="0" cy="0"/>
        </a:xfrm>
      </p:grpSpPr>
      <p:sp>
        <p:nvSpPr>
          <p:cNvPr id="31" name="Google Shape;31;p8"/>
          <p:cNvSpPr txBox="1"/>
          <p:nvPr/>
        </p:nvSpPr>
        <p:spPr>
          <a:xfrm>
            <a:off x="272403" y="909378"/>
            <a:ext cx="48804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1800" b="0" i="0" u="none" strike="noStrike" cap="none">
                <a:solidFill>
                  <a:schemeClr val="dk2"/>
                </a:solidFill>
                <a:latin typeface="Poppins"/>
                <a:ea typeface="Poppins"/>
                <a:cs typeface="Poppins"/>
                <a:sym typeface="Poppins"/>
              </a:rPr>
              <a:t>Subtitle</a:t>
            </a:r>
            <a:endParaRPr sz="1800" b="0" i="0" u="none" strike="noStrike" cap="none">
              <a:solidFill>
                <a:schemeClr val="dk2"/>
              </a:solidFill>
              <a:latin typeface="Poppins"/>
              <a:ea typeface="Poppins"/>
              <a:cs typeface="Poppins"/>
              <a:sym typeface="Poppins"/>
            </a:endParaRPr>
          </a:p>
        </p:txBody>
      </p:sp>
      <p:sp>
        <p:nvSpPr>
          <p:cNvPr id="32" name="Google Shape;32;p8"/>
          <p:cNvSpPr txBox="1"/>
          <p:nvPr/>
        </p:nvSpPr>
        <p:spPr>
          <a:xfrm>
            <a:off x="61026" y="205975"/>
            <a:ext cx="7899000" cy="857400"/>
          </a:xfrm>
          <a:prstGeom prst="rect">
            <a:avLst/>
          </a:prstGeom>
          <a:noFill/>
          <a:ln>
            <a:noFill/>
          </a:ln>
        </p:spPr>
        <p:txBody>
          <a:bodyPr spcFirstLastPara="1" wrap="square" lIns="243850" tIns="121925" rIns="243850" bIns="121925" anchor="t" anchorCtr="0">
            <a:normAutofit/>
          </a:bodyPr>
          <a:lstStyle/>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rgbClr val="588F92"/>
                </a:solidFill>
                <a:latin typeface="Poppins SemiBold"/>
                <a:ea typeface="Poppins SemiBold"/>
                <a:cs typeface="Poppins SemiBold"/>
                <a:sym typeface="Poppins SemiBold"/>
              </a:rPr>
              <a:t>Title</a:t>
            </a:r>
            <a:endParaRPr sz="3600" b="0" i="0" u="none" strike="noStrike" cap="none">
              <a:solidFill>
                <a:srgbClr val="588F92"/>
              </a:solidFill>
              <a:latin typeface="Poppins SemiBold"/>
              <a:ea typeface="Poppins SemiBold"/>
              <a:cs typeface="Poppins SemiBold"/>
              <a:sym typeface="Poppins SemiBold"/>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36"/>
        <p:cNvGrpSpPr/>
        <p:nvPr/>
      </p:nvGrpSpPr>
      <p:grpSpPr>
        <a:xfrm>
          <a:off x="0" y="0"/>
          <a:ext cx="0" cy="0"/>
          <a:chOff x="0" y="0"/>
          <a:chExt cx="0" cy="0"/>
        </a:xfrm>
      </p:grpSpPr>
      <p:sp>
        <p:nvSpPr>
          <p:cNvPr id="38" name="Google Shape;38;p9"/>
          <p:cNvSpPr txBox="1"/>
          <p:nvPr/>
        </p:nvSpPr>
        <p:spPr>
          <a:xfrm>
            <a:off x="597003" y="909378"/>
            <a:ext cx="4880400" cy="461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2000"/>
              <a:buFont typeface="Arial"/>
              <a:buNone/>
            </a:pPr>
            <a:r>
              <a:rPr lang="en-US" sz="1800" b="0" i="0" u="none" strike="noStrike" cap="none">
                <a:solidFill>
                  <a:schemeClr val="dk2"/>
                </a:solidFill>
                <a:latin typeface="Poppins"/>
                <a:ea typeface="Poppins"/>
                <a:cs typeface="Poppins"/>
                <a:sym typeface="Poppins"/>
              </a:rPr>
              <a:t>Subtitle</a:t>
            </a:r>
            <a:endParaRPr sz="1800" b="0" i="0" u="none" strike="noStrike" cap="none">
              <a:solidFill>
                <a:schemeClr val="dk2"/>
              </a:solidFill>
              <a:latin typeface="Poppins"/>
              <a:ea typeface="Poppins"/>
              <a:cs typeface="Poppins"/>
              <a:sym typeface="Poppins"/>
            </a:endParaRPr>
          </a:p>
        </p:txBody>
      </p:sp>
      <p:sp>
        <p:nvSpPr>
          <p:cNvPr id="39" name="Google Shape;39;p9"/>
          <p:cNvSpPr txBox="1"/>
          <p:nvPr/>
        </p:nvSpPr>
        <p:spPr>
          <a:xfrm>
            <a:off x="385626" y="205975"/>
            <a:ext cx="7899000" cy="857400"/>
          </a:xfrm>
          <a:prstGeom prst="rect">
            <a:avLst/>
          </a:prstGeom>
          <a:noFill/>
          <a:ln>
            <a:noFill/>
          </a:ln>
        </p:spPr>
        <p:txBody>
          <a:bodyPr spcFirstLastPara="1" wrap="square" lIns="243850" tIns="121925" rIns="243850" bIns="121925" anchor="t" anchorCtr="0">
            <a:normAutofit/>
          </a:bodyPr>
          <a:lstStyle/>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rgbClr val="588F92"/>
                </a:solidFill>
                <a:latin typeface="Poppins SemiBold"/>
                <a:ea typeface="Poppins SemiBold"/>
                <a:cs typeface="Poppins SemiBold"/>
                <a:sym typeface="Poppins SemiBold"/>
              </a:rPr>
              <a:t>Title</a:t>
            </a:r>
            <a:endParaRPr sz="3600" b="0" i="0" u="none" strike="noStrike" cap="none">
              <a:solidFill>
                <a:srgbClr val="588F92"/>
              </a:solidFill>
              <a:latin typeface="Poppins SemiBold"/>
              <a:ea typeface="Poppins SemiBold"/>
              <a:cs typeface="Poppins SemiBold"/>
              <a:sym typeface="Poppins SemiBold"/>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4"/>
        <p:cNvGrpSpPr/>
        <p:nvPr/>
      </p:nvGrpSpPr>
      <p:grpSpPr>
        <a:xfrm>
          <a:off x="0" y="0"/>
          <a:ext cx="0" cy="0"/>
          <a:chOff x="0" y="0"/>
          <a:chExt cx="0" cy="0"/>
        </a:xfrm>
      </p:grpSpPr>
      <p:sp>
        <p:nvSpPr>
          <p:cNvPr id="45" name="Google Shape;45;p10"/>
          <p:cNvSpPr txBox="1"/>
          <p:nvPr/>
        </p:nvSpPr>
        <p:spPr>
          <a:xfrm>
            <a:off x="125" y="1989200"/>
            <a:ext cx="9119400" cy="857400"/>
          </a:xfrm>
          <a:prstGeom prst="rect">
            <a:avLst/>
          </a:prstGeom>
          <a:noFill/>
          <a:ln>
            <a:noFill/>
          </a:ln>
        </p:spPr>
        <p:txBody>
          <a:bodyPr spcFirstLastPara="1" wrap="square" lIns="243850" tIns="121925" rIns="243850" bIns="121925" anchor="t" anchorCtr="0">
            <a:normAutofit/>
          </a:bodyPr>
          <a:lstStyle/>
          <a:p>
            <a:pPr marL="0" marR="0" lvl="0" indent="0" algn="ctr" rtl="0">
              <a:lnSpc>
                <a:spcPct val="100000"/>
              </a:lnSpc>
              <a:spcBef>
                <a:spcPts val="0"/>
              </a:spcBef>
              <a:spcAft>
                <a:spcPts val="0"/>
              </a:spcAft>
              <a:buClr>
                <a:srgbClr val="000000"/>
              </a:buClr>
              <a:buSzPts val="3600"/>
              <a:buFont typeface="Arial"/>
              <a:buNone/>
            </a:pPr>
            <a:r>
              <a:rPr lang="en-US" sz="3600" b="0" i="0" u="none" strike="noStrike" cap="none">
                <a:solidFill>
                  <a:schemeClr val="lt1"/>
                </a:solidFill>
                <a:latin typeface="Poppins SemiBold"/>
                <a:ea typeface="Poppins SemiBold"/>
                <a:cs typeface="Poppins SemiBold"/>
                <a:sym typeface="Poppins SemiBold"/>
              </a:rPr>
              <a:t>Title</a:t>
            </a:r>
            <a:endParaRPr sz="3600" b="0" i="0" u="none" strike="noStrike" cap="none">
              <a:solidFill>
                <a:schemeClr val="lt1"/>
              </a:solidFill>
              <a:latin typeface="Poppins SemiBold"/>
              <a:ea typeface="Poppins SemiBold"/>
              <a:cs typeface="Poppins SemiBold"/>
              <a:sym typeface="Poppins SemiBold"/>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3">
            <a:alphaModFix/>
          </a:blip>
          <a:stretch>
            <a:fillRect/>
          </a:stretch>
        </a:blipFill>
        <a:effectLst/>
      </p:bgPr>
    </p:bg>
    <p:spTree>
      <p:nvGrpSpPr>
        <p:cNvPr id="1" name="Shape 49"/>
        <p:cNvGrpSpPr/>
        <p:nvPr/>
      </p:nvGrpSpPr>
      <p:grpSpPr>
        <a:xfrm>
          <a:off x="0" y="0"/>
          <a:ext cx="0" cy="0"/>
          <a:chOff x="0" y="0"/>
          <a:chExt cx="0" cy="0"/>
        </a:xfrm>
      </p:grpSpPr>
      <p:sp>
        <p:nvSpPr>
          <p:cNvPr id="50" name="Google Shape;50;p11"/>
          <p:cNvSpPr txBox="1"/>
          <p:nvPr/>
        </p:nvSpPr>
        <p:spPr>
          <a:xfrm>
            <a:off x="87525" y="211450"/>
            <a:ext cx="4860300" cy="1364100"/>
          </a:xfrm>
          <a:prstGeom prst="rect">
            <a:avLst/>
          </a:prstGeom>
          <a:noFill/>
          <a:ln>
            <a:noFill/>
          </a:ln>
        </p:spPr>
        <p:txBody>
          <a:bodyPr spcFirstLastPara="1" wrap="square" lIns="243850" tIns="121925" rIns="243850" bIns="121925" anchor="t" anchorCtr="0">
            <a:normAutofit/>
          </a:bodyPr>
          <a:lstStyle/>
          <a:p>
            <a:pPr marL="0" marR="0" lvl="0" indent="0" algn="l" rtl="0">
              <a:lnSpc>
                <a:spcPct val="100000"/>
              </a:lnSpc>
              <a:spcBef>
                <a:spcPts val="0"/>
              </a:spcBef>
              <a:spcAft>
                <a:spcPts val="0"/>
              </a:spcAft>
              <a:buClr>
                <a:srgbClr val="000000"/>
              </a:buClr>
              <a:buSzPts val="3600"/>
              <a:buFont typeface="Arial"/>
              <a:buNone/>
            </a:pPr>
            <a:r>
              <a:rPr lang="en-US" sz="3600" b="0" i="0" u="none" strike="noStrike" cap="none">
                <a:solidFill>
                  <a:schemeClr val="lt1"/>
                </a:solidFill>
                <a:latin typeface="Poppins SemiBold"/>
                <a:ea typeface="Poppins SemiBold"/>
                <a:cs typeface="Poppins SemiBold"/>
                <a:sym typeface="Poppins SemiBold"/>
              </a:rPr>
              <a:t>Title</a:t>
            </a:r>
            <a:endParaRPr sz="3600" b="0" i="0" u="none" strike="noStrike" cap="none">
              <a:solidFill>
                <a:schemeClr val="lt1"/>
              </a:solidFill>
              <a:latin typeface="Poppins SemiBold"/>
              <a:ea typeface="Poppins SemiBold"/>
              <a:cs typeface="Poppins SemiBold"/>
              <a:sym typeface="Poppins SemiBold"/>
            </a:endParaRPr>
          </a:p>
        </p:txBody>
      </p:sp>
      <p:sp>
        <p:nvSpPr>
          <p:cNvPr id="3" name="TextBox 2">
            <a:extLst>
              <a:ext uri="{FF2B5EF4-FFF2-40B4-BE49-F238E27FC236}">
                <a16:creationId xmlns:a16="http://schemas.microsoft.com/office/drawing/2014/main" id="{BF779A86-B020-4E0E-A90C-1E768842F282}"/>
              </a:ext>
            </a:extLst>
          </p:cNvPr>
          <p:cNvSpPr txBox="1"/>
          <p:nvPr/>
        </p:nvSpPr>
        <p:spPr>
          <a:xfrm>
            <a:off x="2286000" y="2418359"/>
            <a:ext cx="4572000" cy="307777"/>
          </a:xfrm>
          <a:prstGeom prst="rect">
            <a:avLst/>
          </a:prstGeom>
          <a:noFill/>
        </p:spPr>
        <p:txBody>
          <a:bodyPr wrap="square">
            <a:spAutoFit/>
          </a:bodyPr>
          <a:lstStyle/>
          <a:p>
            <a:r>
              <a:rPr lang="en-US" b="0" dirty="0">
                <a:effectLst/>
              </a:rPr>
              <a:t>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4"/>
        <p:cNvGrpSpPr/>
        <p:nvPr/>
      </p:nvGrpSpPr>
      <p:grpSpPr>
        <a:xfrm>
          <a:off x="0" y="0"/>
          <a:ext cx="0" cy="0"/>
          <a:chOff x="0" y="0"/>
          <a:chExt cx="0" cy="0"/>
        </a:xfrm>
      </p:grpSpPr>
      <p:sp>
        <p:nvSpPr>
          <p:cNvPr id="25" name="Google Shape;25;p7"/>
          <p:cNvSpPr txBox="1"/>
          <p:nvPr/>
        </p:nvSpPr>
        <p:spPr>
          <a:xfrm>
            <a:off x="272400" y="1061775"/>
            <a:ext cx="8232600" cy="3509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Clr>
                <a:schemeClr val="dk1"/>
              </a:buClr>
              <a:buSzPts val="1100"/>
              <a:buFont typeface="Arial"/>
              <a:buNone/>
            </a:pPr>
            <a:r>
              <a:rPr lang="en-US" sz="1800">
                <a:solidFill>
                  <a:schemeClr val="dk2"/>
                </a:solidFill>
                <a:latin typeface="Poppins"/>
                <a:ea typeface="Poppins"/>
                <a:cs typeface="Poppins"/>
                <a:sym typeface="Poppins"/>
              </a:rPr>
              <a:t>Please take a moment to evaluate this session.</a:t>
            </a:r>
            <a:endParaRPr sz="1800">
              <a:solidFill>
                <a:schemeClr val="dk2"/>
              </a:solidFill>
              <a:latin typeface="Poppins"/>
              <a:ea typeface="Poppins"/>
              <a:cs typeface="Poppins"/>
              <a:sym typeface="Poppins"/>
            </a:endParaRPr>
          </a:p>
          <a:p>
            <a:pPr marL="0" lvl="0" indent="0" algn="l" rtl="0">
              <a:spcBef>
                <a:spcPts val="0"/>
              </a:spcBef>
              <a:spcAft>
                <a:spcPts val="0"/>
              </a:spcAft>
              <a:buClr>
                <a:schemeClr val="dk1"/>
              </a:buClr>
              <a:buSzPts val="1100"/>
              <a:buFont typeface="Arial"/>
              <a:buNone/>
            </a:pPr>
            <a:endParaRPr sz="1800">
              <a:solidFill>
                <a:schemeClr val="dk2"/>
              </a:solidFill>
              <a:latin typeface="Poppins"/>
              <a:ea typeface="Poppins"/>
              <a:cs typeface="Poppins"/>
              <a:sym typeface="Poppins"/>
            </a:endParaRPr>
          </a:p>
          <a:p>
            <a:pPr marL="0" lvl="0" indent="0" algn="l" rtl="0">
              <a:spcBef>
                <a:spcPts val="0"/>
              </a:spcBef>
              <a:spcAft>
                <a:spcPts val="0"/>
              </a:spcAft>
              <a:buClr>
                <a:schemeClr val="dk1"/>
              </a:buClr>
              <a:buSzPts val="1100"/>
              <a:buFont typeface="Arial"/>
              <a:buNone/>
            </a:pPr>
            <a:r>
              <a:rPr lang="en-US" sz="1800">
                <a:solidFill>
                  <a:schemeClr val="dk2"/>
                </a:solidFill>
                <a:latin typeface="Poppins"/>
                <a:ea typeface="Poppins"/>
                <a:cs typeface="Poppins"/>
                <a:sym typeface="Poppins"/>
              </a:rPr>
              <a:t>Your valuable feedback helps make the overall program stronger and ensures we’re meeting your learning needs. Evaluations are also used by the conference program committee to provide feedback to presenters and inform future presentations.</a:t>
            </a:r>
            <a:endParaRPr sz="1800">
              <a:solidFill>
                <a:schemeClr val="dk2"/>
              </a:solidFill>
              <a:latin typeface="Poppins"/>
              <a:ea typeface="Poppins"/>
              <a:cs typeface="Poppins"/>
              <a:sym typeface="Poppins"/>
            </a:endParaRPr>
          </a:p>
          <a:p>
            <a:pPr marL="0" lvl="0" indent="0" algn="l" rtl="0">
              <a:spcBef>
                <a:spcPts val="0"/>
              </a:spcBef>
              <a:spcAft>
                <a:spcPts val="0"/>
              </a:spcAft>
              <a:buClr>
                <a:schemeClr val="dk1"/>
              </a:buClr>
              <a:buSzPts val="1100"/>
              <a:buFont typeface="Arial"/>
              <a:buNone/>
            </a:pPr>
            <a:br>
              <a:rPr lang="en-US" sz="1800">
                <a:solidFill>
                  <a:schemeClr val="dk2"/>
                </a:solidFill>
                <a:latin typeface="Poppins"/>
                <a:ea typeface="Poppins"/>
                <a:cs typeface="Poppins"/>
                <a:sym typeface="Poppins"/>
              </a:rPr>
            </a:br>
            <a:r>
              <a:rPr lang="en-US" sz="1800">
                <a:solidFill>
                  <a:schemeClr val="dk2"/>
                </a:solidFill>
                <a:latin typeface="Poppins"/>
                <a:ea typeface="Poppins"/>
                <a:cs typeface="Poppins"/>
                <a:sym typeface="Poppins"/>
              </a:rPr>
              <a:t>To provide feedback and rate the quality of this session, please log-in and locate the session on the conference website at conference.iste.org.</a:t>
            </a:r>
            <a:endParaRPr sz="1800">
              <a:solidFill>
                <a:schemeClr val="dk2"/>
              </a:solidFill>
              <a:latin typeface="Poppins"/>
              <a:ea typeface="Poppins"/>
              <a:cs typeface="Poppins"/>
              <a:sym typeface="Poppins"/>
            </a:endParaRPr>
          </a:p>
          <a:p>
            <a:pPr marL="0" lvl="0" indent="0" algn="l" rtl="0">
              <a:spcBef>
                <a:spcPts val="0"/>
              </a:spcBef>
              <a:spcAft>
                <a:spcPts val="0"/>
              </a:spcAft>
              <a:buClr>
                <a:schemeClr val="dk1"/>
              </a:buClr>
              <a:buSzPts val="1100"/>
              <a:buFont typeface="Arial"/>
              <a:buNone/>
            </a:pPr>
            <a:endParaRPr sz="1800">
              <a:solidFill>
                <a:schemeClr val="dk2"/>
              </a:solidFill>
              <a:latin typeface="Poppins"/>
              <a:ea typeface="Poppins"/>
              <a:cs typeface="Poppins"/>
              <a:sym typeface="Poppins"/>
            </a:endParaRPr>
          </a:p>
          <a:p>
            <a:pPr marL="0" marR="0" lvl="0" indent="0" algn="l" rtl="0">
              <a:lnSpc>
                <a:spcPct val="100000"/>
              </a:lnSpc>
              <a:spcBef>
                <a:spcPts val="0"/>
              </a:spcBef>
              <a:spcAft>
                <a:spcPts val="0"/>
              </a:spcAft>
              <a:buClr>
                <a:srgbClr val="000000"/>
              </a:buClr>
              <a:buSzPts val="2000"/>
              <a:buFont typeface="Arial"/>
              <a:buNone/>
            </a:pPr>
            <a:endParaRPr sz="1800">
              <a:solidFill>
                <a:schemeClr val="dk2"/>
              </a:solidFill>
              <a:latin typeface="Poppins"/>
              <a:ea typeface="Poppins"/>
              <a:cs typeface="Poppins"/>
              <a:sym typeface="Poppins"/>
            </a:endParaRPr>
          </a:p>
        </p:txBody>
      </p:sp>
      <p:sp>
        <p:nvSpPr>
          <p:cNvPr id="26" name="Google Shape;26;p7"/>
          <p:cNvSpPr txBox="1"/>
          <p:nvPr/>
        </p:nvSpPr>
        <p:spPr>
          <a:xfrm>
            <a:off x="61026" y="205975"/>
            <a:ext cx="7899000" cy="857400"/>
          </a:xfrm>
          <a:prstGeom prst="rect">
            <a:avLst/>
          </a:prstGeom>
          <a:noFill/>
          <a:ln>
            <a:noFill/>
          </a:ln>
        </p:spPr>
        <p:txBody>
          <a:bodyPr spcFirstLastPara="1" wrap="square" lIns="243850" tIns="121925" rIns="243850" bIns="121925" anchor="t" anchorCtr="0">
            <a:normAutofit/>
          </a:bodyPr>
          <a:lstStyle/>
          <a:p>
            <a:pPr marL="0" marR="0" lvl="0" indent="0" algn="l" rtl="0">
              <a:lnSpc>
                <a:spcPct val="100000"/>
              </a:lnSpc>
              <a:spcBef>
                <a:spcPts val="0"/>
              </a:spcBef>
              <a:spcAft>
                <a:spcPts val="0"/>
              </a:spcAft>
              <a:buClr>
                <a:srgbClr val="000000"/>
              </a:buClr>
              <a:buSzPts val="3600"/>
              <a:buFont typeface="Arial"/>
              <a:buNone/>
            </a:pPr>
            <a:r>
              <a:rPr lang="en-US" sz="3600">
                <a:solidFill>
                  <a:srgbClr val="588F92"/>
                </a:solidFill>
                <a:latin typeface="Poppins SemiBold"/>
                <a:ea typeface="Poppins SemiBold"/>
                <a:cs typeface="Poppins SemiBold"/>
                <a:sym typeface="Poppins SemiBold"/>
              </a:rPr>
              <a:t>SESSION EVALUATION</a:t>
            </a:r>
            <a:endParaRPr sz="3600" b="0" i="0" u="none" strike="noStrike" cap="none">
              <a:solidFill>
                <a:srgbClr val="588F92"/>
              </a:solidFill>
              <a:latin typeface="Poppins SemiBold"/>
              <a:ea typeface="Poppins SemiBold"/>
              <a:cs typeface="Poppins SemiBold"/>
              <a:sym typeface="Poppins SemiBold"/>
            </a:endParaRPr>
          </a:p>
        </p:txBody>
      </p:sp>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E83C8F"/>
      </a:accent1>
      <a:accent2>
        <a:srgbClr val="C71E53"/>
      </a:accent2>
      <a:accent3>
        <a:srgbClr val="FDDA45"/>
      </a:accent3>
      <a:accent4>
        <a:srgbClr val="F37D2A"/>
      </a:accent4>
      <a:accent5>
        <a:srgbClr val="02539E"/>
      </a:accent5>
      <a:accent6>
        <a:srgbClr val="1C85C3"/>
      </a:accent6>
      <a:hlink>
        <a:srgbClr val="33C5F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85</Words>
  <Application>Microsoft Macintosh PowerPoint</Application>
  <PresentationFormat>On-screen Show (16:9)</PresentationFormat>
  <Paragraphs>14</Paragraphs>
  <Slides>6</Slides>
  <Notes>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vt:i4>
      </vt:variant>
    </vt:vector>
  </HeadingPairs>
  <TitlesOfParts>
    <vt:vector size="10" baseType="lpstr">
      <vt:lpstr>Poppins SemiBold</vt:lpstr>
      <vt:lpstr>Poppins</vt:lpstr>
      <vt:lpstr>Arial</vt:lpstr>
      <vt:lpstr>Simple Light</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cp:lastModifiedBy>Stefanie Arnold</cp:lastModifiedBy>
  <cp:revision>1</cp:revision>
  <dcterms:modified xsi:type="dcterms:W3CDTF">2024-06-08T21:02:35Z</dcterms:modified>
</cp:coreProperties>
</file>